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Relationship Id="rId38" Type="http://schemas.openxmlformats.org/officeDocument/2006/relationships/slide" Target="slides/slide33.xml"/>
<Relationship Id="rId39" Type="http://schemas.openxmlformats.org/officeDocument/2006/relationships/slide" Target="slides/slide34.xml"/>
<Relationship Id="rId40" Type="http://schemas.openxmlformats.org/officeDocument/2006/relationships/slide" Target="slides/slide35.xml"/>
<Relationship Id="rId41" Type="http://schemas.openxmlformats.org/officeDocument/2006/relationships/slide" Target="slides/slide36.xml"/>
<Relationship Id="rId42" Type="http://schemas.openxmlformats.org/officeDocument/2006/relationships/slide" Target="slides/slide37.xml"/>
<Relationship Id="rId43" Type="http://schemas.openxmlformats.org/officeDocument/2006/relationships/slide" Target="slides/slide38.xml"/>
<Relationship Id="rId44" Type="http://schemas.openxmlformats.org/officeDocument/2006/relationships/slide" Target="slides/slide39.xml"/>
<Relationship Id="rId45" Type="http://schemas.openxmlformats.org/officeDocument/2006/relationships/slide" Target="slides/slide40.xml"/>
<Relationship Id="rId46" Type="http://schemas.openxmlformats.org/officeDocument/2006/relationships/slide" Target="slides/slide41.xml"/>
<Relationship Id="rId47" Type="http://schemas.openxmlformats.org/officeDocument/2006/relationships/slide" Target="slides/slide42.xml"/>
<Relationship Id="rId48" Type="http://schemas.openxmlformats.org/officeDocument/2006/relationships/slide" Target="slides/slide43.xml"/>
<Relationship Id="rId49" Type="http://schemas.openxmlformats.org/officeDocument/2006/relationships/slide" Target="slides/slide44.xml"/>
<Relationship Id="rId50" Type="http://schemas.openxmlformats.org/officeDocument/2006/relationships/slide" Target="slides/slide45.xml"/>
<Relationship Id="rId51" Type="http://schemas.openxmlformats.org/officeDocument/2006/relationships/slide" Target="slides/slide46.xml"/>
<Relationship Id="rId52" Type="http://schemas.openxmlformats.org/officeDocument/2006/relationships/slide" Target="slides/slide47.xml"/>
<Relationship Id="rId53" Type="http://schemas.openxmlformats.org/officeDocument/2006/relationships/slide" Target="slides/slide48.xml"/>
<Relationship Id="rId54" Type="http://schemas.openxmlformats.org/officeDocument/2006/relationships/slide" Target="slides/slide49.xml"/>
<Relationship Id="rId55" Type="http://schemas.openxmlformats.org/officeDocument/2006/relationships/slide" Target="slides/slide50.xml"/>
<Relationship Id="rId56" Type="http://schemas.openxmlformats.org/officeDocument/2006/relationships/slide" Target="slides/slide51.xml"/>
<Relationship Id="rId57" Type="http://schemas.openxmlformats.org/officeDocument/2006/relationships/slide" Target="slides/slide52.xml"/>
<Relationship Id="rId58" Type="http://schemas.openxmlformats.org/officeDocument/2006/relationships/slide" Target="slides/slide53.xml"/>
<Relationship Id="rId59" Type="http://schemas.openxmlformats.org/officeDocument/2006/relationships/slide" Target="slides/slide54.xml"/>
<Relationship Id="rId60" Type="http://schemas.openxmlformats.org/officeDocument/2006/relationships/slide" Target="slides/slide55.xml"/>
<Relationship Id="rId61" Type="http://schemas.openxmlformats.org/officeDocument/2006/relationships/slide" Target="slides/slide56.xml"/>
<Relationship Id="rId62" Type="http://schemas.openxmlformats.org/officeDocument/2006/relationships/slide" Target="slides/slide57.xml"/>
<Relationship Id="rId63" Type="http://schemas.openxmlformats.org/officeDocument/2006/relationships/slide" Target="slides/slide58.xml"/>
<Relationship Id="rId64" Type="http://schemas.openxmlformats.org/officeDocument/2006/relationships/slide" Target="slides/slide59.xml"/>
<Relationship Id="rId65" Type="http://schemas.openxmlformats.org/officeDocument/2006/relationships/slide" Target="slides/slide60.xml"/>
<Relationship Id="rId66" Type="http://schemas.openxmlformats.org/officeDocument/2006/relationships/slide" Target="slides/slide61.xml"/>
<Relationship Id="rId67" Type="http://schemas.openxmlformats.org/officeDocument/2006/relationships/slide" Target="slides/slide62.xml"/>
<Relationship Id="rId68" Type="http://schemas.openxmlformats.org/officeDocument/2006/relationships/slide" Target="slides/slide63.xml"/>
<Relationship Id="rId69" Type="http://schemas.openxmlformats.org/officeDocument/2006/relationships/slide" Target="slides/slide64.xml"/>
<Relationship Id="rId70" Type="http://schemas.openxmlformats.org/officeDocument/2006/relationships/slide" Target="slides/slide65.xml"/>
<Relationship Id="rId71" Type="http://schemas.openxmlformats.org/officeDocument/2006/relationships/slide" Target="slides/slide66.xml"/>
<Relationship Id="rId72" Type="http://schemas.openxmlformats.org/officeDocument/2006/relationships/slide" Target="slides/slide67.xml"/>
<Relationship Id="rId73" Type="http://schemas.openxmlformats.org/officeDocument/2006/relationships/slide" Target="slides/slide68.xml"/>
<Relationship Id="rId74" Type="http://schemas.openxmlformats.org/officeDocument/2006/relationships/slide" Target="slides/slide69.xml"/>
<Relationship Id="rId75" Type="http://schemas.openxmlformats.org/officeDocument/2006/relationships/slide" Target="slides/slide70.xml"/>
<Relationship Id="rId76" Type="http://schemas.openxmlformats.org/officeDocument/2006/relationships/slide" Target="slides/slide71.xml"/>
<Relationship Id="rId77" Type="http://schemas.openxmlformats.org/officeDocument/2006/relationships/slide" Target="slides/slide72.xml"/>
<Relationship Id="rId78" Type="http://schemas.openxmlformats.org/officeDocument/2006/relationships/slide" Target="slides/slide73.xml"/>
<Relationship Id="rId79" Type="http://schemas.openxmlformats.org/officeDocument/2006/relationships/slide" Target="slides/slide74.xml"/>
<Relationship Id="rId80" Type="http://schemas.openxmlformats.org/officeDocument/2006/relationships/slide" Target="slides/slide75.xml"/>
<Relationship Id="rId81" Type="http://schemas.openxmlformats.org/officeDocument/2006/relationships/slide" Target="slides/slide76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0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17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4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2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04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8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8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1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FD48A-0636-1247-B254-6B36D700B17E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93BC-253B-5E4F-A3C5-757C57983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1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49baa68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3a17661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20359e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4510d5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d09bd89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5c49f6c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7ade574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916fe9f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d2d43b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5a9eb7c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507d5f7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9380c6b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433586c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fef9c1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a39316f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d6280bc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88bf37f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9fea62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70edf7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8ce10b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245e6a7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c114b53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fdd0a70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8bc307e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cf0ad6e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0416226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bb162d7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3a680b5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91c3601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859bbe4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bcbaff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78ffc3a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94705b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9b04670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142aba6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bcb3382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c9b3273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76dd335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e4173e7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b2ad30c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d0c8ee3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8e0e94c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ea7e07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aac1830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e8b6c8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51fcc36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789ecb8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a02d872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8a509d8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dd23251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5e9e7b2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9ca7a27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b7ddd1c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7065b8e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fc6077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33103ff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b4f0485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3cfa4a9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bc43152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1b2ad5c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c3de4fe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e4be797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0c41929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74ff1b0c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5bb4e20e.png"/>
</Relationships>

</file>

<file path=ppt/slides/_rels/slide6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444141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9f25714.png"/>
</Relationships>

</file>

<file path=ppt/slides/_rels/slide7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303b6b39.png"/>
</Relationships>

</file>

<file path=ppt/slides/_rels/slide7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639019d.png"/>
</Relationships>

</file>

<file path=ppt/slides/_rels/slide7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32688b.png"/>
</Relationships>

</file>

<file path=ppt/slides/_rels/slide7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119fe336.png"/>
</Relationships>

</file>

<file path=ppt/slides/_rels/slide7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2749daa.png"/>
</Relationships>

</file>

<file path=ppt/slides/_rels/slide7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c252f94.png"/>
</Relationships>

</file>

<file path=ppt/slides/_rels/slide7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2b856982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630039d2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e97742e1bbe3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kstaudtwillet</cp:lastModifiedBy>
  <cp:revision>5</cp:revision>
  <dcterms:created xsi:type="dcterms:W3CDTF">2021-02-25T16:47:46Z</dcterms:created>
  <dcterms:modified xsi:type="dcterms:W3CDTF">2022-03-08T12:19:31Z</dcterms:modified>
</cp:coreProperties>
</file>